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21AE6AF-8D6A-4CF3-A14F-58B687E21F0F}">
  <a:tblStyle styleId="{921AE6AF-8D6A-4CF3-A14F-58B687E21F0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-italic.fntdata"/><Relationship Id="rId14" Type="http://schemas.openxmlformats.org/officeDocument/2006/relationships/font" Target="fonts/PlusJakartaSans-bold.fntdata"/><Relationship Id="rId16" Type="http://schemas.openxmlformats.org/officeDocument/2006/relationships/font" Target="fonts/PlusJakartaSans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2063c0c69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2063c0c69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17fc8f7cd1_0_1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17fc8f7cd1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{921AE6AF-8D6A-4CF3-A14F-58B687E21F0F}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the transfer of plants, animals, people, diseases, and ideas between the hemispheres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Columbian Exchange</a:t>
            </a:r>
            <a:endParaRPr b="1" sz="23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idx="2" type="body"/>
          </p:nvPr>
        </p:nvSpPr>
        <p:spPr>
          <a:xfrm>
            <a:off x="164375" y="118525"/>
            <a:ext cx="4708500" cy="3582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Prediction</a:t>
            </a:r>
            <a:r>
              <a:rPr b="1" lang="en" sz="1800">
                <a:latin typeface="Inter"/>
                <a:ea typeface="Inter"/>
                <a:cs typeface="Inter"/>
                <a:sym typeface="Inter"/>
              </a:rPr>
              <a:t>: </a:t>
            </a:r>
            <a:r>
              <a:rPr lang="en" sz="1800"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595959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Inter"/>
                <a:ea typeface="Inter"/>
                <a:cs typeface="Inter"/>
                <a:sym typeface="Inter"/>
              </a:rPr>
              <a:t>It is the mid–late 1500s, and European exploration led to a new connection between Europe, Africa, and the the Americas. Many voyages have taken place and Europeans have created permanent colonies, especially in Mesoamerica. </a:t>
            </a:r>
            <a:endParaRPr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How do you think this new connection will impact on the people of all three of these places?</a:t>
            </a:r>
            <a:endParaRPr b="1" i="1"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i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i="1"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5030125" y="3067975"/>
            <a:ext cx="39324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Sebastian Munster, “Map of America,” 1561.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92" name="Google Shape;9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4350" y="118525"/>
            <a:ext cx="3708399" cy="2898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